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5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3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8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6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1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6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7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0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9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41FBF-3613-41BD-8431-2840938855DE}" type="datetimeFigureOut">
              <a:rPr lang="en-US" smtClean="0"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2E6E-33B4-4BC4-BC14-75AE820B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5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preadshirt.com/image-server/image/design/2227969/type/png/width/280/height/2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3068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188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oguitar.com/HalfRe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1447800"/>
            <a:ext cx="3276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4191000" y="177164"/>
            <a:ext cx="3581400" cy="2084069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78155" y="742144"/>
            <a:ext cx="293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Think of me as a hat on the line!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7443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usic.vt.edu/musicdictionary/textw/images/Wholeres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10951" r="8109" b="10953"/>
          <a:stretch/>
        </p:blipFill>
        <p:spPr bwMode="auto">
          <a:xfrm>
            <a:off x="2590800" y="1219199"/>
            <a:ext cx="3962400" cy="406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4191000" y="177164"/>
            <a:ext cx="3581400" cy="2084069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479222"/>
            <a:ext cx="2933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I’m like a hole in the ground – you have to dig down!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305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lker.com/cliparts/c/c/8/b/11949988851820673408music_dottednote.svg.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280" y="2209800"/>
            <a:ext cx="1714499" cy="230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clker.com/cliparts/c/c/8/b/11949988851820673408music_dottednote.svg.thum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764280" y="1633640"/>
            <a:ext cx="1714499" cy="115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5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artrainingonline.net/wp-content/uploads/2011/12/half-no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/>
          <a:stretch/>
        </p:blipFill>
        <p:spPr bwMode="auto">
          <a:xfrm>
            <a:off x="3124200" y="1295400"/>
            <a:ext cx="240254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30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jingle-generator.com/dotted_half_not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7" b="-11589"/>
          <a:stretch/>
        </p:blipFill>
        <p:spPr bwMode="auto">
          <a:xfrm>
            <a:off x="3048000" y="1386840"/>
            <a:ext cx="2667000" cy="372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17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usicnotation.s3.amazonaws.com/2-8th-no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47800"/>
            <a:ext cx="323664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ker.com/cliparts/5/c/1/6/11971240821666015905corbeau_Eighth_note.svg.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564" y="1143000"/>
            <a:ext cx="2447636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87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quia.com/files/quia/users/njstruck/whole-no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819400"/>
            <a:ext cx="1841364" cy="1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078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usicchakra.com/opus/lesson-plans/media/quarter_rest_flashcar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6666" r="22581" b="19555"/>
          <a:stretch/>
        </p:blipFill>
        <p:spPr bwMode="auto">
          <a:xfrm>
            <a:off x="3581400" y="1676401"/>
            <a:ext cx="2186848" cy="330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28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jasonrebuck.com/media/images/artwork/eighth_rest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5" t="12399" r="25715" b="22001"/>
          <a:stretch/>
        </p:blipFill>
        <p:spPr bwMode="auto">
          <a:xfrm>
            <a:off x="3352802" y="1371600"/>
            <a:ext cx="2438400" cy="336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51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6</cp:revision>
  <dcterms:created xsi:type="dcterms:W3CDTF">2012-09-02T00:34:44Z</dcterms:created>
  <dcterms:modified xsi:type="dcterms:W3CDTF">2012-09-02T01:14:59Z</dcterms:modified>
</cp:coreProperties>
</file>